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Yakunovich" userId="f8b24133c9b64573" providerId="LiveId" clId="{450BC916-2B11-4E1D-87C9-48D346C6D591}"/>
    <pc:docChg chg="modSld">
      <pc:chgData name="Jennifer Yakunovich" userId="f8b24133c9b64573" providerId="LiveId" clId="{450BC916-2B11-4E1D-87C9-48D346C6D591}" dt="2022-04-11T00:43:00.002" v="1"/>
      <pc:docMkLst>
        <pc:docMk/>
      </pc:docMkLst>
      <pc:sldChg chg="modSp mod">
        <pc:chgData name="Jennifer Yakunovich" userId="f8b24133c9b64573" providerId="LiveId" clId="{450BC916-2B11-4E1D-87C9-48D346C6D591}" dt="2022-04-11T00:43:00.002" v="1"/>
        <pc:sldMkLst>
          <pc:docMk/>
          <pc:sldMk cId="4046774918" sldId="266"/>
        </pc:sldMkLst>
        <pc:spChg chg="mod">
          <ac:chgData name="Jennifer Yakunovich" userId="f8b24133c9b64573" providerId="LiveId" clId="{450BC916-2B11-4E1D-87C9-48D346C6D591}" dt="2022-04-11T00:43:00.002" v="1"/>
          <ac:spMkLst>
            <pc:docMk/>
            <pc:sldMk cId="4046774918" sldId="266"/>
            <ac:spMk id="2" creationId="{EE1B88FA-E94E-48C3-B999-97FA98D3E21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DB8D0-C9B5-4DDC-BDA9-6759B840CA7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C5983-9FDC-44B9-A0C7-76F4CCD03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4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50E11-1D9F-4761-A00D-647214CAD4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6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50E11-1D9F-4761-A00D-647214CAD4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7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6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88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8224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25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74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43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1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9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7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5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5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3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0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2D6E49-EA60-4671-B80E-B50642E0F7AB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8DFA4-CE49-44B3-9F18-CB2C146E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652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81A02-C792-4D2B-91FD-4542B426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383" y="156504"/>
            <a:ext cx="10740980" cy="893124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II. Form BOARD DEV TASK FORCE 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E7459-6200-4C03-907F-147D2B017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670" y="1233196"/>
            <a:ext cx="11256136" cy="49872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Conduct f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ull-board Generative Discussion – and ultimately, obtain approval of: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Optimal board matrix 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Potential nominees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Board Dev Task Force members’ duties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Authorize Task Force to develop and implement: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Short-term list of Prospects, Influencers and Connectors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names of PICs)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PICs research and cultivation – and targeted messaging and materials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Discreet initial outreach and solicitation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3. Develop and mobilize long-term Board Development Plan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Objectives, strategies, tactics, </a:t>
            </a:r>
            <a:r>
              <a:rPr lang="en-U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timetable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identifying, cultivating, recruiting, orienting and onboarding new members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Ongoing training and development of the entire board for continuous improvement and effectiveness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Measurement, evaluation, and decisions regarding further board recruitment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2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B88FA-E94E-48C3-B999-97FA98D3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49" y="235227"/>
            <a:ext cx="10799278" cy="7098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III. Mobilize BOARD DEV PLAN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E9D40-E547-4B78-80DD-4E3C566E8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0820" y="1410241"/>
            <a:ext cx="3239036" cy="4901955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Orientation and Onboarding 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Welcoming events: present Organizational Overview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oard and committee intros, other intros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Full board portal access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Board Directory, description of board duties and committees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Board meeting minutes and E.D. reports 2021-onward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Proactive and responsive 1-1 with new members as needed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Committee observation, service and, ideally, rotation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E76761A-994D-40BB-86AB-AF4F35FC352C}"/>
              </a:ext>
            </a:extLst>
          </p:cNvPr>
          <p:cNvSpPr txBox="1">
            <a:spLocks/>
          </p:cNvSpPr>
          <p:nvPr/>
        </p:nvSpPr>
        <p:spPr>
          <a:xfrm>
            <a:off x="300797" y="1423118"/>
            <a:ext cx="3239036" cy="49696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Recruitment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Board Recruitment Portal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&amp; Vetting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Cultivation &amp; Sales Coaching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PICs Meetings – 1-1 w/current members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Meetings w/E.D. &amp; L.T.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Board meeting/ committee invitation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Tour of NWWVT office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Evaluation, debrief, present candidate nominations to board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Extend official invitations and confirm acceptance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Implement closure with candidates not invited 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49B1FBC-CA9B-4824-A6A5-1E6DBD176588}"/>
              </a:ext>
            </a:extLst>
          </p:cNvPr>
          <p:cNvSpPr txBox="1">
            <a:spLocks/>
          </p:cNvSpPr>
          <p:nvPr/>
        </p:nvSpPr>
        <p:spPr>
          <a:xfrm>
            <a:off x="8520843" y="1339405"/>
            <a:ext cx="3239036" cy="4901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Ongoing Training,  Development, Measurement and Evaluation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Sustainability (Finance, Lending, Asset Management, Mortgage)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Operations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Culture/Organizational Development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Outreach, Marketing and Public Policy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Ongoing Board Recruitment, Orientation and Onboarding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Measurement and Evaluation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Other, as determined by Board, Gov Comm, and/or Executive Director</a:t>
            </a:r>
          </a:p>
          <a:p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0D7AE03-2EBF-4305-AAEB-C687AEB8FC59}"/>
              </a:ext>
            </a:extLst>
          </p:cNvPr>
          <p:cNvSpPr/>
          <p:nvPr/>
        </p:nvSpPr>
        <p:spPr>
          <a:xfrm>
            <a:off x="7649856" y="2844321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30BCC0E-C858-44E3-9991-77D4827B2F09}"/>
              </a:ext>
            </a:extLst>
          </p:cNvPr>
          <p:cNvSpPr/>
          <p:nvPr/>
        </p:nvSpPr>
        <p:spPr>
          <a:xfrm>
            <a:off x="3539833" y="2844321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74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319</Words>
  <Application>Microsoft Office PowerPoint</Application>
  <PresentationFormat>Widescreen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II. Form BOARD DEV TASK FORCE  </vt:lpstr>
      <vt:lpstr>III. Mobilize BOARD DEV PLAN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Form BOARD DEV TASK FORCE  </dc:title>
  <dc:creator>Jennifer Yakunovich</dc:creator>
  <cp:lastModifiedBy>Jennifer Yakunovich</cp:lastModifiedBy>
  <cp:revision>1</cp:revision>
  <dcterms:created xsi:type="dcterms:W3CDTF">2022-04-11T00:39:34Z</dcterms:created>
  <dcterms:modified xsi:type="dcterms:W3CDTF">2022-04-11T00:43:06Z</dcterms:modified>
</cp:coreProperties>
</file>